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191" autoAdjust="0"/>
    <p:restoredTop sz="94660"/>
  </p:normalViewPr>
  <p:slideViewPr>
    <p:cSldViewPr snapToGrid="0">
      <p:cViewPr varScale="1">
        <p:scale>
          <a:sx n="74" d="100"/>
          <a:sy n="74" d="100"/>
        </p:scale>
        <p:origin x="4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098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57110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94368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3267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87464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4890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87560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19805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5418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70564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4059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58073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5638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0281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63150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17951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0200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DD4B9EA-239D-4622-A2DB-7F5734F5A5B3}" type="datetimeFigureOut">
              <a:rPr lang="en-NZ" smtClean="0"/>
              <a:t>23/11/2015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7EF9FA1-9D7C-4669-BC6B-7C45083B405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224519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By Michael</a:t>
            </a:r>
            <a:endParaRPr lang="en-NZ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30" name="Picture 6" descr="http://static.ddmcdn.com/gif/penguin-slideshow-141121-787541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075" y="4146997"/>
            <a:ext cx="3290200" cy="2160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271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1908536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</TotalTime>
  <Words>2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Slice</vt:lpstr>
      <vt:lpstr>PowerPoint Presentation</vt:lpstr>
      <vt:lpstr>PowerPoint Presentation</vt:lpstr>
    </vt:vector>
  </TitlesOfParts>
  <Company>Elim Christian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Class1</dc:creator>
  <cp:lastModifiedBy>Class1</cp:lastModifiedBy>
  <cp:revision>2</cp:revision>
  <dcterms:created xsi:type="dcterms:W3CDTF">2015-11-23T01:36:34Z</dcterms:created>
  <dcterms:modified xsi:type="dcterms:W3CDTF">2015-11-23T01:50:24Z</dcterms:modified>
</cp:coreProperties>
</file>